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25692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标题归纳题。通读全文可知，本文主要讲述了在成长过程中，犯错是不可避免的，重要的是要从错误中学习，选择下一步应该做什么，而不是责备自己或感到失望沮丧。因此</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不完美可以是一种礼物</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最适合作文章标题。故选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98184"/>
            <a:ext cx="11485848" cy="1753235"/>
          </a:xfrm>
        </p:spPr>
        <p:txBody>
          <a:bodyPr/>
          <a:lstStyle/>
          <a:p>
            <a:pPr hangingPunct="0">
              <a:spcAft>
                <a:spcPts val="0"/>
              </a:spcAft>
              <a:tabLst>
                <a:tab pos="46685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title for the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Stick to Your Goals	B. Avoid Making Mistakes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Imperfection Can Be a Gift	D. Pressure Is the Key to Success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2622" y="1688776"/>
            <a:ext cx="3057116" cy="475453"/>
          </a:xfrm>
          <a:prstGeom prst="rect">
            <a:avLst/>
          </a:prstGeom>
        </p:spPr>
      </p:pic>
      <p:sp>
        <p:nvSpPr>
          <p:cNvPr id="4" name="文本框 3"/>
          <p:cNvSpPr txBox="1"/>
          <p:nvPr/>
        </p:nvSpPr>
        <p:spPr>
          <a:xfrm>
            <a:off x="850654" y="1736720"/>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27058"/>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主要讲述了在成长过程中</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犯错是不可避免的</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重要的是要从错误中学习</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选择下一步应该做什么</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而不是责备自己或感到失望沮丧。</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5" name="图片 4"/>
          <p:cNvPicPr>
            <a:picLocks noChangeAspect="1"/>
          </p:cNvPicPr>
          <p:nvPr/>
        </p:nvPicPr>
        <p:blipFill>
          <a:blip r:embed="rId2"/>
          <a:stretch>
            <a:fillRect/>
          </a:stretch>
        </p:blipFill>
        <p:spPr>
          <a:xfrm>
            <a:off x="732033" y="1268760"/>
            <a:ext cx="10726345" cy="143555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8941"/>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all want to do things well.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all of us want to have a good performance in study and get good grades.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growing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up also includes accepting when things go wrong.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 mistakes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lead to some of the most interesting and meaningful results.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Aiming for good results can help you focus on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goals,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also important to focus on enjoying the process.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Getting</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too</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hung</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up</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whether things go as planned can put a lot of pressure on you and lead to worry. That’s why it’s good to leave some room for mistakes and imperfections.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77460"/>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Rekha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doctor who helps people with their mental health. She says getting things wrong is part of growing up. “We also have to experience the uncomfortable feeling when we get things wrong. This helps us to become stronger,” says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we’ll be too scared to make mistakes. This fear can lead us to put off doing difficult things or avoid trying new things.”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Learning from your mistakes is necessary during growing up. The most important thing is what you choose to do next. Try not to take it too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seriously,blame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yourself or feel too disappointed or upset.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Rekha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explains,“Remember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you’re a common man. Humans make mistakes.”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these feelings will soon pass and then you’ll feel happier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8788"/>
            <a:ext cx="11485848" cy="2308324"/>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Instead,thinking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what you might do differently next time helps a lot. In one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were reminded to forgive and be kind to themselves when they failed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felt more encouraged to try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again,while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students were less pleased to have a second try.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6889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短语理解题。根据</a:t>
            </a:r>
            <a:r>
              <a:rPr lang="en-US" altLang="zh-CN" b="1" dirty="0">
                <a:solidFill>
                  <a:srgbClr val="FF0000"/>
                </a:solidFill>
                <a:latin typeface="Times New Roman" panose="02020603050405020304" pitchFamily="18" charset="0"/>
                <a:ea typeface="宋体" panose="02010600030101010101" pitchFamily="2" charset="-122"/>
              </a:rPr>
              <a:t>“Getting too hung up on whether things go as planned can put a lot of pressure on you and lead to worry</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可知，太在意事情是否按计划进行会给你带来很大的压力，导致焦虑，所以画线短语意为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执迷</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86084"/>
            <a:ext cx="11485848" cy="2306955"/>
          </a:xfrm>
        </p:spPr>
        <p:txBody>
          <a:bodyPr/>
          <a:lstStyle/>
          <a:p>
            <a:pPr hangingPunct="0">
              <a:spcAft>
                <a:spcPts val="0"/>
              </a:spcAft>
              <a:tabLst>
                <a:tab pos="46685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part in Paragraph 2 probably mean?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懊悔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遗憾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134642" y="1628496"/>
            <a:ext cx="3092664" cy="439905"/>
          </a:xfrm>
          <a:prstGeom prst="rect">
            <a:avLst/>
          </a:prstGeom>
        </p:spPr>
      </p:pic>
      <p:sp>
        <p:nvSpPr>
          <p:cNvPr id="4" name="文本框 3"/>
          <p:cNvSpPr txBox="1"/>
          <p:nvPr/>
        </p:nvSpPr>
        <p:spPr>
          <a:xfrm>
            <a:off x="850654" y="1624620"/>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“She says getting things wrong is part of growing up</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可知，成长过程中的失败是正常的。故选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848122"/>
            <a:ext cx="11485848" cy="1753235"/>
          </a:xfrm>
        </p:spPr>
        <p:txBody>
          <a:bodyPr/>
          <a:lstStyle/>
          <a:p>
            <a:pPr hangingPunct="0">
              <a:spcAft>
                <a:spcPts val="0"/>
              </a:spcAft>
              <a:tabLst>
                <a:tab pos="4049395" algn="l"/>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would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Rekha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agree with?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Fear leads us to try new things.	B. Failure is normal in growing up.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Good results make us stronger.	D. People hardly ever get things wrong.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9471" y="1986658"/>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6355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 these feelings will soon pass and then you’ll feel happier”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可知，此处应提到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feelings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这个单词。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你应该享受你的感觉</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12776"/>
            <a:ext cx="11485848" cy="2306955"/>
          </a:xfrm>
        </p:spPr>
        <p:txBody>
          <a:bodyPr/>
          <a:lstStyle/>
          <a:p>
            <a:pPr hangingPunct="0">
              <a:spcAft>
                <a:spcPts val="0"/>
              </a:spcAft>
              <a:tabLst>
                <a:tab pos="4391025" algn="l"/>
                <a:tab pos="55575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can be put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4?</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557520"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Everyone will grow up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Process is really important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557520"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You should enjoy your feelings	D. You might feel uncomfortable at first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66686" y="1539280"/>
            <a:ext cx="2803434" cy="436268"/>
          </a:xfrm>
          <a:prstGeom prst="rect">
            <a:avLst/>
          </a:prstGeom>
        </p:spPr>
      </p:pic>
      <p:sp>
        <p:nvSpPr>
          <p:cNvPr id="4" name="文本框 3"/>
          <p:cNvSpPr txBox="1"/>
          <p:nvPr/>
        </p:nvSpPr>
        <p:spPr>
          <a:xfrm>
            <a:off x="850654" y="1551312"/>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00488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rPr>
              <a:t>“In one study”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可知，最后一段举了一个例子。故选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782108"/>
            <a:ext cx="11485848" cy="230695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support his idea in the last paragraph?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telling stories.	B. By giving an example.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listing numbers.	D. By describing a problem.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0927" y="1908612"/>
            <a:ext cx="4101335" cy="444348"/>
          </a:xfrm>
          <a:prstGeom prst="rect">
            <a:avLst/>
          </a:prstGeom>
        </p:spPr>
      </p:pic>
      <p:sp>
        <p:nvSpPr>
          <p:cNvPr id="4" name="文本框 3"/>
          <p:cNvSpPr txBox="1"/>
          <p:nvPr/>
        </p:nvSpPr>
        <p:spPr>
          <a:xfrm>
            <a:off x="859471" y="1920644"/>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3009</Words>
  <Application>WPS 演示</Application>
  <PresentationFormat>自定义</PresentationFormat>
  <Paragraphs>54</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467</cp:revision>
  <dcterms:created xsi:type="dcterms:W3CDTF">2020-11-06T05:24:00Z</dcterms:created>
  <dcterms:modified xsi:type="dcterms:W3CDTF">2025-09-18T03:58:24Z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